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0037694-66EA-4397-9C7B-6B7989514186}">
  <a:tblStyle styleId="{A0037694-66EA-4397-9C7B-6B798951418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3304a49c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4d3304a49c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3304a49c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3304a49c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3304a49c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4d3304a49c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3304a49c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4d3304a49c_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7cd7c2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7cd7c2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3304a49c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3304a49c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3304a49c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d3304a49c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d3304a49c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d3304a49c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d35da11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d35da11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3304a49c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3304a49c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3304a49c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3304a49c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3304a49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4d3304a49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3304a49c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3304a49c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35da11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d35da11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6c358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6c358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36c358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36c358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d36c358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d36c358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3304a49c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4d3304a49c_2_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7cd7c2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7cd7c2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304a49c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4d3304a49c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d7cd7c2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d7cd7c2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d7cd7c2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d7cd7c2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3304a49c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4d3304a49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d7cd7c2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d7cd7c2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d7cd7c2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d7cd7c2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d7cd7c2b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4d7cd7c2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d7cd7c2b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d7cd7c2b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7cd7c2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4d7cd7c2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d7cd7c2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4d7cd7c2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7cd7c2b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d7cd7c2b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d7cd7c2b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4d7cd7c2b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d7cd7c2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4d7cd7c2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d3304a49c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d3304a49c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3304a49c_5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3304a49c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d7cd7c2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d7cd7c2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d7cd7c2b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d7cd7c2b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cd7c2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cd7c2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3304a49c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4d3304a49c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3304a49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4d3304a49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7cd7c2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4d7cd7c2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7cd7c2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4d7cd7c2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3304a49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4d3304a49c_2_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661523" y="-1228963"/>
            <a:ext cx="383809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mlc/xgboost/commit/6a569b8cd950ba64db8cb1168912cce60e394934" TargetMode="External"/><Relationship Id="rId4" Type="http://schemas.openxmlformats.org/officeDocument/2006/relationships/hyperlink" Target="https://github.com/dmlc/xgboost/commit/6a569b8cd950ba64db8cb1168912cce60e394934" TargetMode="External"/><Relationship Id="rId5" Type="http://schemas.openxmlformats.org/officeDocument/2006/relationships/hyperlink" Target="https://github.com/Microsoft/LightGBM/commit/7282533ab03fa3e1c961888de522d3c7bcada43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2010"/>
            <a:ext cx="746379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b="0" i="0" lang="zh-CN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GBT Project </a:t>
            </a:r>
            <a:r>
              <a:rPr lang="zh-CN" sz="4100"/>
              <a:t>Report</a:t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t/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zh-CN" sz="3000"/>
              <a:t>Block-based Parallel Tree Building in GBT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 Peng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IPCC@Indiana University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Evalutation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CPU: </a:t>
            </a:r>
            <a:r>
              <a:rPr lang="zh-CN" sz="1400"/>
              <a:t>Intel(R) Xeon(R) CPU E5-2699 v3 @ 2.30GHz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Cores: 2 Sockets x36 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cores each = 72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Cores (thread# set to 32)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RAM: 128 GB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Compiler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gcc (crosstool-NG fa8859cb) 7.2.0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icc (ICC) 19.0.0.117 20180804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Software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xgboost, </a:t>
            </a:r>
            <a:r>
              <a:rPr lang="zh-CN" sz="105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Latest commit </a:t>
            </a:r>
            <a:r>
              <a:rPr lang="zh-CN" sz="1050" u="sng">
                <a:solidFill>
                  <a:srgbClr val="047AC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6a569b8,  </a:t>
            </a:r>
            <a:endParaRPr sz="1050" u="sng">
              <a:solidFill>
                <a:srgbClr val="047AC6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lightgbm, </a:t>
            </a:r>
            <a:r>
              <a:rPr lang="zh-CN" sz="1000">
                <a:latin typeface="Arial"/>
                <a:ea typeface="Arial"/>
                <a:cs typeface="Arial"/>
                <a:sym typeface="Arial"/>
              </a:rPr>
              <a:t>Latest commit </a:t>
            </a:r>
            <a:r>
              <a:rPr lang="zh-C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7282533</a:t>
            </a:r>
            <a:r>
              <a:rPr lang="zh-CN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zh-CN" sz="1200">
                <a:latin typeface="Arial"/>
                <a:ea typeface="Arial"/>
                <a:cs typeface="Arial"/>
                <a:sym typeface="Arial"/>
              </a:rPr>
              <a:t>dallgbt, </a:t>
            </a:r>
            <a:r>
              <a:rPr lang="zh-CN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2019-update1.1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8" name="Google Shape;198;p36"/>
          <p:cNvGraphicFramePr/>
          <p:nvPr/>
        </p:nvGraphicFramePr>
        <p:xfrm>
          <a:off x="637222" y="7953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{A0037694-66EA-4397-9C7B-6B7989514186}</a:tableStyleId>
              </a:tblPr>
              <a:tblGrid>
                <a:gridCol w="1316200"/>
                <a:gridCol w="1316200"/>
                <a:gridCol w="1316200"/>
                <a:gridCol w="1316200"/>
                <a:gridCol w="1303075"/>
                <a:gridCol w="1303075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sparsity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/>
                        <a:t>22 GB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</a:rPr>
                        <a:t>1m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100K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dense(one-hot encoding)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</a:rPr>
                        <a:t>2.6 GB/63 MB</a:t>
                      </a:r>
                      <a:endParaRPr sz="1400" u="none" cap="none" strike="noStrike">
                        <a:solidFill>
                          <a:srgbClr val="B7B7B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10m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28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dense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4.8 GB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Bottleneck Analysis on xgb-hist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run trainers on higgs with tree_depth=8,12,16, (thread=32)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critical part: BuildHist, BuildPosSet, EvaluateSplit </a:t>
            </a:r>
            <a:endParaRPr/>
          </a:p>
        </p:txBody>
      </p:sp>
      <p:pic>
        <p:nvPicPr>
          <p:cNvPr id="205" name="Google Shape;205;p37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" y="1579600"/>
            <a:ext cx="4458963" cy="27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525" y="161018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Bottleneck Analysis on xgb-hist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BuildHist(BuildHist+BuildPosSet) occupy ~95%, EvaluateSplit occupy ~2%~5% of the training time.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BuildHist is the major bottleneck, and has </a:t>
            </a:r>
            <a:r>
              <a:rPr lang="zh-C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Expoential growth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 over the tree depth.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why?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In BuildHist, the number of memory R/W is proportional to the number of tree depth. The execution time should ideally keep linear over tree depth.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xgb-hist: number of thread synchronization </a:t>
            </a:r>
            <a:r>
              <a:rPr lang="zh-CN" sz="1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proportional to the node numbers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, in order to control the memory footprint of thread-local model copies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Bottleneck Analysis on harpdaal-block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eta=0.1, num_round=10, thread=32, block=&lt;500k,0,0,1&gt;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9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0" y="1467801"/>
            <a:ext cx="4367475" cy="27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4869425" y="1467800"/>
            <a:ext cx="386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rgbClr val="FF0000"/>
                </a:solidFill>
              </a:rPr>
              <a:t>Expoential growth</a:t>
            </a:r>
            <a:r>
              <a:rPr lang="zh-CN"/>
              <a:t> to the tree depth.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much better the </a:t>
            </a:r>
            <a:r>
              <a:rPr lang="zh-CN"/>
              <a:t>coefficient</a:t>
            </a:r>
            <a:r>
              <a:rPr lang="zh-CN"/>
              <a:t> of the growth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EvaluateSplit actually is a very small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size of the GHSum is </a:t>
            </a:r>
            <a:r>
              <a:rPr lang="zh-CN">
                <a:solidFill>
                  <a:srgbClr val="FF00FF"/>
                </a:solidFill>
              </a:rPr>
              <a:t>proportional to the node numbers, </a:t>
            </a:r>
            <a:r>
              <a:rPr lang="zh-CN">
                <a:solidFill>
                  <a:schemeClr val="dk1"/>
                </a:solidFill>
              </a:rPr>
              <a:t>therefore, cache miss rate increases when the node_block_size set to 0, which introduce exponential growth of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set node_block_size to smaller number may help in deep tree.(todo)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Higgs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eta=0.1, num_round=10, thread=32, block=&lt;500k,0,0,1&gt;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Speedup to xgboost-hist of Training Time</a:t>
            </a:r>
            <a:endParaRPr/>
          </a:p>
        </p:txBody>
      </p:sp>
      <p:pic>
        <p:nvPicPr>
          <p:cNvPr id="227" name="Google Shape;227;p40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186495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900" y="186495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eta=0.1, num_round=10, thread=32, block=&lt;0.05,0,0,1&gt;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Strong Scaling of Multithreading</a:t>
            </a:r>
            <a:endParaRPr/>
          </a:p>
        </p:txBody>
      </p:sp>
      <p:pic>
        <p:nvPicPr>
          <p:cNvPr id="235" name="Google Shape;235;p41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0" y="183295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225" y="183295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Synset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</a:t>
            </a:r>
            <a:r>
              <a:rPr lang="zh-CN"/>
              <a:t>, eta=0.1, num_round=10, thread=32, block=&lt;500k,0,0,1&gt;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xgboost runs out-of-memory for tree_depth=14 (GHSum size=64GB)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" y="18775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675" y="18775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Synset, eta=0.1, num_round=10, thread=32, block=&lt;500k,0,0,1&gt;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Strong Scaling of Multithreading</a:t>
            </a:r>
            <a:endParaRPr/>
          </a:p>
        </p:txBody>
      </p:sp>
      <p:pic>
        <p:nvPicPr>
          <p:cNvPr id="251" name="Google Shape;251;p43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5" y="182943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875" y="182943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Outline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The problem and basic ideas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Current results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Plan for next step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Exploration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slides underbeath are not ready yet.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What’s the influences of block size?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Synset, tree_depth=8, num_round=10, block=&lt;100k,0,0,X&gt;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block-X:X=1, 8, 16</a:t>
            </a:r>
            <a:endParaRPr/>
          </a:p>
        </p:txBody>
      </p:sp>
      <p:pic>
        <p:nvPicPr>
          <p:cNvPr id="265" name="Google Shape;265;p45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" y="231258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825" y="231258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</a:rPr>
              <a:t>Is BINID level parallelism useful?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only 28 features, hard to scale above 28 threads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block-0, </a:t>
            </a:r>
            <a:r>
              <a:rPr lang="zh-CN"/>
              <a:t>block=&lt;500k,0,0,1&gt;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block-64, block=&lt;500k,0,64,1&gt;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it does help for scale up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currently simple CSR format, need more compact data orgnization</a:t>
            </a:r>
            <a:endParaRPr/>
          </a:p>
        </p:txBody>
      </p:sp>
      <p:pic>
        <p:nvPicPr>
          <p:cNvPr id="273" name="Google Shape;273;p46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" y="246053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975" y="246053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RowBlock useful?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10M training instances, POS/GH total=20*10M=200MB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/>
              <a:t>does not fit into LLC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read sequentially, but independently by all the threads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reduntant load when thread number &lt; feature number</a:t>
            </a:r>
            <a:endParaRPr/>
          </a:p>
        </p:txBody>
      </p:sp>
      <p:pic>
        <p:nvPicPr>
          <p:cNvPr id="281" name="Google Shape;281;p47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5" y="215078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25" y="215078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HalfTrick Useful?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halftrick: GHSum_right = GHSum_parent - GHSum_left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implementation: in block parallelism, no rowset maintained, need to check node left/right for each row of data instances 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pros: reduce write operations to half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cons: at least ¼ more memory needed to reserve parents nodes</a:t>
            </a:r>
            <a:endParaRPr sz="1400"/>
          </a:p>
        </p:txBody>
      </p:sp>
      <p:pic>
        <p:nvPicPr>
          <p:cNvPr id="289" name="Google Shape;289;p48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5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25" y="22752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Future Plan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Distributed Version Implementation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Model Parallelism Kernel(DAAL Kernel)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if parallelism </a:t>
            </a:r>
            <a:r>
              <a:rPr lang="zh-CN"/>
              <a:t>designed </a:t>
            </a:r>
            <a:r>
              <a:rPr lang="zh-CN"/>
              <a:t>on BLOCKS, then it is ready to model rotation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for example, the code accept &lt;feature&gt;, or &lt;nodeid&gt; sets to train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Model Rotation(Harp Collective Communication)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c++ rotation code is ready, @chathuara is working on implementing using model rotation in GBT.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Future Plan</a:t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Paper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Problem: efficient parallel design for GBT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existing tools did not give good performance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related works did not give a clear answer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Basic Idea: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BLOCK-Based model parallelism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/>
              <a:t>enable to discuss different trade-off between different configurations of BLOCK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/>
              <a:t>find out optimal solution for different senarios (tree depth, dataset size, etc.)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Provide a high performance trainer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CN"/>
              <a:t>DAAL Kernel + Harp Model Rotation</a:t>
            </a:r>
            <a:endParaRPr/>
          </a:p>
          <a:p>
            <a:pPr indent="0" lvl="0" marL="13716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</a:pPr>
            <a:r>
              <a:rPr b="0" i="0" lang="zh-CN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Recap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Basic Ideas Recap</a:t>
            </a:r>
            <a:endParaRPr/>
          </a:p>
        </p:txBody>
      </p:sp>
      <p:sp>
        <p:nvSpPr>
          <p:cNvPr id="320" name="Google Shape;320;p53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Machine learning algorithm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37800"/>
            <a:ext cx="5929152" cy="37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The Problem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Goal: </a:t>
            </a:r>
            <a:r>
              <a:rPr lang="zh-CN"/>
              <a:t>Build a high performance GBT trainer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Solution: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>
                <a:solidFill>
                  <a:srgbClr val="FF0000"/>
                </a:solidFill>
              </a:rPr>
              <a:t>Block-based Model Parallelism</a:t>
            </a:r>
            <a:r>
              <a:rPr lang="zh-CN"/>
              <a:t>(DAAL Tree Building Kernel) 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+ </a:t>
            </a:r>
            <a:r>
              <a:rPr lang="zh-CN">
                <a:solidFill>
                  <a:srgbClr val="4A86E8"/>
                </a:solidFill>
              </a:rPr>
              <a:t>Model Rotation</a:t>
            </a:r>
            <a:r>
              <a:rPr lang="zh-CN"/>
              <a:t>(Harp CollectiveCommunication) 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+ </a:t>
            </a:r>
            <a:r>
              <a:rPr lang="zh-CN">
                <a:solidFill>
                  <a:srgbClr val="FF00FF"/>
                </a:solidFill>
              </a:rPr>
              <a:t>Sampling</a:t>
            </a:r>
            <a:r>
              <a:rPr lang="zh-CN"/>
              <a:t>(optional)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Problem</a:t>
            </a:r>
            <a:r>
              <a:rPr lang="zh-CN"/>
              <a:t>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How to optimize parallel tree building in GBT?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How to do model parallelism in GBT, and why?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zh-CN">
                <a:solidFill>
                  <a:srgbClr val="999999"/>
                </a:solidFill>
              </a:rPr>
              <a:t>How to do sampling effectively in GBT?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Basic Ideas Recap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Two approaches to parallelize the training algorithm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237575"/>
            <a:ext cx="6005626" cy="37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Solution Example: xgb-hist</a:t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95350"/>
            <a:ext cx="6957038" cy="43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xgb-hist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row-wised training data orgnization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data parallelism: data partition by rowid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 sequentially, random access to rows of training data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thread-local GHSum and do all-reduce in the end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 read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cache friendly, read POS/GH and data only once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to thread local memory, easy to introduce more parallelism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write can be a problem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 write cache miss for dataset with large number of features,  write to a region with space of &lt;feature_number × binid_size&gt;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1k features, binid_size=256, region = 2MB, can not fit to L1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copies of the model occupy much more memory, model copies = 2^max_depth * threadNumber</a:t>
            </a:r>
            <a:endParaRPr sz="1400"/>
          </a:p>
          <a:p>
            <a: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potentially a problem in case of deep tree and large number of threads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zh-CN"/>
              <a:t>Solution Example: xgb-approx, daalgbt-2018</a:t>
            </a:r>
            <a:endParaRPr/>
          </a:p>
        </p:txBody>
      </p:sp>
      <p:sp>
        <p:nvSpPr>
          <p:cNvPr id="347" name="Google Shape;347;p5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95350"/>
            <a:ext cx="6957038" cy="43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600953" y="113640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xgb-approx, daalgbt-2018</a:t>
            </a:r>
            <a:endParaRPr/>
          </a:p>
        </p:txBody>
      </p:sp>
      <p:sp>
        <p:nvSpPr>
          <p:cNvPr id="354" name="Google Shape;354;p58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(feature)column-wised training data orgnization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feature level parallelism, (support nodeid level)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read Pos sequentially, random access to training data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GHSum without conflicts in multithreading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write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each thread write to different small regions, inside which &lt;featureid, nodeid&gt; are the same,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binid_size=256, 2K fit into L1 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read not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only one feature in one example at most, the others in cache line are wasted  due to the random access pattern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POS/GH reduntantly among threads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Basic Ideas - Compact Data Structure</a:t>
            </a:r>
            <a:endParaRPr/>
          </a:p>
        </p:txBody>
      </p:sp>
      <p:sp>
        <p:nvSpPr>
          <p:cNvPr id="360" name="Google Shape;360;p5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Use </a:t>
            </a:r>
            <a:r>
              <a:rPr lang="zh-CN">
                <a:solidFill>
                  <a:srgbClr val="FF0000"/>
                </a:solidFill>
              </a:rPr>
              <a:t>binid </a:t>
            </a:r>
            <a:r>
              <a:rPr lang="zh-CN"/>
              <a:t>instead of </a:t>
            </a:r>
            <a:r>
              <a:rPr lang="zh-CN">
                <a:solidFill>
                  <a:srgbClr val="FF0000"/>
                </a:solidFill>
              </a:rPr>
              <a:t>fvalue </a:t>
            </a:r>
            <a:r>
              <a:rPr lang="zh-CN"/>
              <a:t>during the tree building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max_bins 256, 1 Byte compact for dense input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release the memory of the source input matrix</a:t>
            </a:r>
            <a:endParaRPr/>
          </a:p>
          <a:p>
            <a:pPr indent="-2286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Basic Ideas- Vectorization</a:t>
            </a:r>
            <a:endParaRPr/>
          </a:p>
        </p:txBody>
      </p:sp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BuildHist is not computation intensive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indirect memory access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even scatter/gather vectorization seems to be infeasible here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hard to avoid conflicts in write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computation on GHSum can be vectorized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halftrick: GHSum_right = GHSum_parent - GHSum_left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zh-CN"/>
              <a:t>Block-based Parallelism Implementation</a:t>
            </a:r>
            <a:endParaRPr/>
          </a:p>
        </p:txBody>
      </p:sp>
      <p:sp>
        <p:nvSpPr>
          <p:cNvPr id="372" name="Google Shape;372;p6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training data: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 block := &lt;row_blk_size, bin_blk_size, feature_blk_size&gt;, 0 for all</a:t>
            </a:r>
            <a:endParaRPr sz="1200"/>
          </a:p>
          <a:p>
            <a: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scheduler: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blocks with smaller row_block_id first, in order to reuse POS/GH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for row-blocks, currently use spinlock to avoid conflicts (todo: try thead-local model copy)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implementation, currently use omp dynamic scheduler (todo: priority contorl)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Block-based parallelism</a:t>
            </a:r>
            <a:endParaRPr sz="1200"/>
          </a:p>
          <a:p>
            <a:pPr indent="-304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256,1&gt; equals to feature-wised solution xgb-approx (except no rowset matained and no random read access)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256,0&gt; equals to row-wised solution xgb-hist, but limited threads number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256,16&gt; keep balance for read/write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block=&lt;0,16,0&gt; similiar to xgb-hist, but support 16 threads write to model without conflicts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...</a:t>
            </a:r>
            <a:endParaRPr sz="12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Future Plan</a:t>
            </a:r>
            <a:endParaRPr/>
          </a:p>
        </p:txBody>
      </p:sp>
      <p:sp>
        <p:nvSpPr>
          <p:cNvPr id="378" name="Google Shape;378;p6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Sampling Algorithm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add approximation to get the statistics of GHSum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similiar to Histogram, using partial examples is possible to get enough accurate GHSum, the sampling algorithm should be important</a:t>
            </a:r>
            <a:endParaRPr sz="1800"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Distributed version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BlockVersion + Sampling + Harp CollectiveCommunication(rotation)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Cost Model</a:t>
            </a:r>
            <a:endParaRPr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Read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read continuously and reuse if possible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Write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make write operations in constrained small region if possible </a:t>
            </a:r>
            <a:endParaRPr sz="1800"/>
          </a:p>
          <a:p>
            <a: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GBT Recap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95350"/>
            <a:ext cx="6957038" cy="43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DAAL2019-Update1.1</a:t>
            </a:r>
            <a:endParaRPr/>
          </a:p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Excellent performance!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Good performance over tree depth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4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5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4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725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DAAL2019-Update1.1</a:t>
            </a:r>
            <a:endParaRPr/>
          </a:p>
        </p:txBody>
      </p:sp>
      <p:sp>
        <p:nvSpPr>
          <p:cNvPr id="398" name="Google Shape;398;p65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on synset, 1024 features</a:t>
            </a:r>
            <a:endParaRPr/>
          </a:p>
        </p:txBody>
      </p:sp>
      <p:pic>
        <p:nvPicPr>
          <p:cNvPr id="399" name="Google Shape;399;p65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75" y="167923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DAAL2019-Update1.1 </a:t>
            </a:r>
            <a:endParaRPr/>
          </a:p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issues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relatively lower convergence rate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different settings?</a:t>
            </a:r>
            <a:endParaRPr/>
          </a:p>
        </p:txBody>
      </p:sp>
      <p:pic>
        <p:nvPicPr>
          <p:cNvPr id="406" name="Google Shape;406;p66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6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50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BuildHist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240" y="-4753"/>
            <a:ext cx="6762900" cy="5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Proposed </a:t>
            </a:r>
            <a:r>
              <a:rPr lang="zh-CN"/>
              <a:t>Solution: Block-based Parallelism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a </a:t>
            </a:r>
            <a:r>
              <a:rPr lang="zh-CN" sz="1400"/>
              <a:t>general or mixture </a:t>
            </a:r>
            <a:r>
              <a:rPr lang="zh-CN" sz="1400"/>
              <a:t>solution: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 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200"/>
              <a:t>GHSum is a 3-D matrix </a:t>
            </a:r>
            <a:r>
              <a:rPr lang="zh-CN" sz="1400"/>
              <a:t>&lt;nodeid, featureid, binid&gt; three levels of parallelism 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small BLOCKS(cubes) in GHSum is the basic unit for parallelism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Threads write to the local BLOCK without conflicts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 thread local replicas, therefore, no thread synchronizations(not many)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able to release memory as soon as subset of BLOCKS are done (release after FindSplit)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suitable for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many cores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numa 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distributed version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Proposed Solution: Block-based Parallelism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nodeid: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node_block_size=0, -&gt; one block, one thread works on all the nodeids -&gt; </a:t>
            </a:r>
            <a:r>
              <a:rPr lang="zh-CN" sz="1400">
                <a:solidFill>
                  <a:srgbClr val="FF00FF"/>
                </a:solidFill>
              </a:rPr>
              <a:t>sequential access</a:t>
            </a:r>
            <a:r>
              <a:rPr lang="zh-CN" sz="1400"/>
              <a:t>: </a:t>
            </a:r>
            <a:r>
              <a:rPr lang="zh-CN" sz="1400"/>
              <a:t>read blocks of training data</a:t>
            </a:r>
            <a:r>
              <a:rPr lang="zh-CN" sz="1400"/>
              <a:t> </a:t>
            </a:r>
            <a:r>
              <a:rPr lang="zh-CN" sz="1400"/>
              <a:t>sequentially,  access POS/GH sequentially , </a:t>
            </a:r>
            <a:r>
              <a:rPr lang="zh-CN" sz="1400">
                <a:solidFill>
                  <a:srgbClr val="FF9900"/>
                </a:solidFill>
              </a:rPr>
              <a:t>read cache friendly</a:t>
            </a:r>
            <a:endParaRPr sz="1400"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node_block_size=1, → num_leaves of blocks  -&gt;</a:t>
            </a:r>
            <a:r>
              <a:rPr lang="zh-CN" sz="1400">
                <a:solidFill>
                  <a:srgbClr val="FF00FF"/>
                </a:solidFill>
              </a:rPr>
              <a:t>random access</a:t>
            </a:r>
            <a:r>
              <a:rPr lang="zh-CN" sz="1400"/>
              <a:t> to training data and POS/GH, </a:t>
            </a:r>
            <a:r>
              <a:rPr lang="zh-CN" sz="1400">
                <a:solidFill>
                  <a:srgbClr val="FF9900"/>
                </a:solidFill>
              </a:rPr>
              <a:t>write cache friendly</a:t>
            </a:r>
            <a:r>
              <a:rPr lang="zh-CN" sz="1400"/>
              <a:t> to one plain &lt; featureid, binid&gt;</a:t>
            </a:r>
            <a:endParaRPr sz="1400"/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featureid: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feature_block_size=0, -&gt; all features in one block, </a:t>
            </a:r>
            <a:r>
              <a:rPr lang="zh-CN" sz="1400">
                <a:solidFill>
                  <a:srgbClr val="0000FF"/>
                </a:solidFill>
              </a:rPr>
              <a:t>one read</a:t>
            </a:r>
            <a:r>
              <a:rPr lang="zh-CN" sz="1400"/>
              <a:t> of POS/GH can be reused to write to all these features’ cells ,  (less number of parallelism)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feature_block_size=1, -&gt; </a:t>
            </a:r>
            <a:r>
              <a:rPr lang="zh-CN" sz="1400">
                <a:solidFill>
                  <a:srgbClr val="0000FF"/>
                </a:solidFill>
              </a:rPr>
              <a:t>redundant read</a:t>
            </a:r>
            <a:r>
              <a:rPr lang="zh-CN" sz="1400"/>
              <a:t> </a:t>
            </a:r>
            <a:r>
              <a:rPr lang="zh-CN" sz="1400"/>
              <a:t>of POS/GH by different threads</a:t>
            </a:r>
            <a:endParaRPr sz="1400"/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</a:t>
            </a:r>
            <a:r>
              <a:rPr lang="zh-CN" sz="1400"/>
              <a:t>_block_size=0, -&gt; normal setting,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binid_block_size=1, -&gt; add 256 level of parallelism at the cost of accesing to a sparse input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Proposed Solution: Block-based Parallelism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block in training data is defined as &lt;row_blk_size, bin_blk_size, feature_blk_size&gt;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 random read access to training data and GH/POS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the size parameters to control the read redundancy of GH/POS and cache performance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thread write to region in GHSum &lt;Bin_blk_size, Node_size, Feature_blk_size&gt;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different memory layout, BNF by default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the size parameters to control the write cache performance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zh-CN"/>
              <a:t>Block-based Parallelism Implementation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Definition of BLOCK</a:t>
            </a:r>
            <a:r>
              <a:rPr lang="zh-CN" sz="1200"/>
              <a:t>: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Training Data organized as blocks correspondingly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BlockCfg := &lt;</a:t>
            </a:r>
            <a:r>
              <a:rPr lang="zh-CN" sz="1200">
                <a:solidFill>
                  <a:srgbClr val="FF0000"/>
                </a:solidFill>
              </a:rPr>
              <a:t>row_blk_size</a:t>
            </a:r>
            <a:r>
              <a:rPr lang="zh-CN" sz="1200"/>
              <a:t>, </a:t>
            </a:r>
            <a:r>
              <a:rPr lang="zh-CN" sz="1200">
                <a:solidFill>
                  <a:srgbClr val="4A86E8"/>
                </a:solidFill>
              </a:rPr>
              <a:t>node_blk_size</a:t>
            </a:r>
            <a:r>
              <a:rPr lang="zh-CN" sz="1200"/>
              <a:t>, </a:t>
            </a:r>
            <a:r>
              <a:rPr lang="zh-CN" sz="1200">
                <a:solidFill>
                  <a:srgbClr val="9900FF"/>
                </a:solidFill>
              </a:rPr>
              <a:t>bin_blk_size</a:t>
            </a:r>
            <a:r>
              <a:rPr lang="zh-CN" sz="1200"/>
              <a:t>, </a:t>
            </a:r>
            <a:r>
              <a:rPr lang="zh-CN" sz="1200">
                <a:solidFill>
                  <a:srgbClr val="FF00FF"/>
                </a:solidFill>
              </a:rPr>
              <a:t>feature_blk_size</a:t>
            </a:r>
            <a:r>
              <a:rPr lang="zh-CN" sz="1200"/>
              <a:t>&gt;, 0 for all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Block-based </a:t>
            </a:r>
            <a:r>
              <a:rPr lang="zh-CN" sz="1200"/>
              <a:t>parallelism</a:t>
            </a:r>
            <a:endParaRPr sz="1200"/>
          </a:p>
          <a:p>
            <a:pPr indent="-304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1,0,1&gt; equals to feature-wised solution xgb-approx and daalgbt-2018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block=&lt;X, 1,0,0&gt; similar to row-wised solution xgb-hist(without model replicas), with limited parallelism at the first few levels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block=&lt;X, 1,16,0&gt; similar to the above one, supporting 16 threads write to model without conflicts in the beginning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0, 0,16&gt; keep balance for read/write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block=&lt;X,0,0,1&gt; </a:t>
            </a:r>
            <a:r>
              <a:rPr lang="zh-CN" sz="1200">
                <a:solidFill>
                  <a:srgbClr val="9900FF"/>
                </a:solidFill>
              </a:rPr>
              <a:t>harpdaal-block</a:t>
            </a:r>
            <a:r>
              <a:rPr lang="zh-CN" sz="1200"/>
              <a:t> mainly tested in the following slides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...</a:t>
            </a:r>
            <a:endParaRPr sz="12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